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46.png" ContentType="image/png"/>
  <Override PartName="/ppt/media/image45.png" ContentType="image/png"/>
  <Override PartName="/ppt/media/image44.png" ContentType="image/png"/>
  <Override PartName="/ppt/media/image43.png" ContentType="image/png"/>
  <Override PartName="/ppt/media/image42.png" ContentType="image/png"/>
  <Override PartName="/ppt/media/image41.png" ContentType="image/png"/>
  <Override PartName="/ppt/media/image40.png" ContentType="image/png"/>
  <Override PartName="/ppt/media/image30.png" ContentType="image/png"/>
  <Override PartName="/ppt/media/image20.png" ContentType="image/png"/>
  <Override PartName="/ppt/media/image57.png" ContentType="image/png"/>
  <Override PartName="/ppt/media/image21.png" ContentType="image/png"/>
  <Override PartName="/ppt/media/image58.png" ContentType="image/png"/>
  <Override PartName="/ppt/media/image22.png" ContentType="image/png"/>
  <Override PartName="/ppt/media/image59.png" ContentType="image/png"/>
  <Override PartName="/ppt/media/image23.png" ContentType="image/png"/>
  <Override PartName="/ppt/media/image60.png" ContentType="image/png"/>
  <Override PartName="/ppt/media/image24.png" ContentType="image/png"/>
  <Override PartName="/ppt/media/image61.png" ContentType="image/png"/>
  <Override PartName="/ppt/media/image74.png" ContentType="image/png"/>
  <Override PartName="/ppt/media/image14.png" ContentType="image/png"/>
  <Override PartName="/ppt/media/image2.png" ContentType="image/png"/>
  <Override PartName="/ppt/media/image69.png" ContentType="image/png"/>
  <Override PartName="/ppt/media/image32.png" ContentType="image/png"/>
  <Override PartName="/ppt/media/image25.png" ContentType="image/png"/>
  <Override PartName="/ppt/media/image62.png" ContentType="image/png"/>
  <Override PartName="/ppt/media/image73.png" ContentType="image/png"/>
  <Override PartName="/ppt/media/image72.png" ContentType="image/png"/>
  <Override PartName="/ppt/media/image71.png" ContentType="image/png"/>
  <Override PartName="/ppt/media/image29.png" ContentType="image/png"/>
  <Override PartName="/ppt/media/image70.png" ContentType="image/png"/>
  <Override PartName="/ppt/media/image28.png" ContentType="image/png"/>
  <Override PartName="/ppt/media/image68.png" ContentType="image/png"/>
  <Override PartName="/ppt/media/image31.png" ContentType="image/png"/>
  <Override PartName="/ppt/media/image67.png" ContentType="image/png"/>
  <Override PartName="/ppt/media/image66.png" ContentType="image/png"/>
  <Override PartName="/ppt/media/image65.png" ContentType="image/png"/>
  <Override PartName="/ppt/media/image64.png" ContentType="image/png"/>
  <Override PartName="/ppt/media/image26.png" ContentType="image/png"/>
  <Override PartName="/ppt/media/image63.png" ContentType="image/png"/>
  <Override PartName="/ppt/media/image15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16.png" ContentType="image/png"/>
  <Override PartName="/ppt/media/image4.png" ContentType="image/png"/>
  <Override PartName="/ppt/media/image34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5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90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91.xml.rels" ContentType="application/vnd.openxmlformats-package.relationships+xml"/>
  <Override PartName="/ppt/slides/_rels/slide86.xml.rels" ContentType="application/vnd.openxmlformats-package.relationships+xml"/>
  <Override PartName="/ppt/slides/_rels/slide2.xml.rels" ContentType="application/vnd.openxmlformats-package.relationships+xml"/>
  <Override PartName="/ppt/slides/_rels/slide27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11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28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89.xml.rels" ContentType="application/vnd.openxmlformats-package.relationships+xml"/>
  <Override PartName="/ppt/slides/_rels/slide14.xml.rels" ContentType="application/vnd.openxmlformats-package.relationships+xml"/>
  <Override PartName="/ppt/slides/_rels/slide92.xml.rels" ContentType="application/vnd.openxmlformats-package.relationships+xml"/>
  <Override PartName="/ppt/slides/_rels/slide39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88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78.xml.rels" ContentType="application/vnd.openxmlformats-package.relationships+xml"/>
  <Override PartName="/ppt/slides/_rels/slide3.xml.rels" ContentType="application/vnd.openxmlformats-package.relationships+xml"/>
  <Override PartName="/ppt/slides/_rels/slide87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77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43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92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6.xml" ContentType="application/vnd.openxmlformats-officedocument.presentationml.slide+xml"/>
  <Override PartName="/ppt/slides/slide8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85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2.xml" ContentType="application/vnd.openxmlformats-officedocument.presentationml.slide+xml"/>
  <Override PartName="/ppt/slides/slide91.xml" ContentType="application/vnd.openxmlformats-officedocument.presentationml.slide+xml"/>
  <Override PartName="/ppt/slides/slide26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slide" Target="slides/slide90.xml"/><Relationship Id="rId93" Type="http://schemas.openxmlformats.org/officeDocument/2006/relationships/slide" Target="slides/slide91.xml"/><Relationship Id="rId94" Type="http://schemas.openxmlformats.org/officeDocument/2006/relationships/slide" Target="slides/slide92.xml"/><Relationship Id="rId9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016A00E-FFFF-42F6-A340-4EAC9E5422D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82E8315-F4A7-469A-8F97-8D4FABF8A28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AC09BE8-57BD-4074-9112-9E9E40F640C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5971BB0-1400-4879-920C-FF1728A471A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29A8B00-D962-4B0B-82E8-D085F37D55C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4736996-6B2F-43D5-8A99-05AD7CA4E70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063E2CB-A00F-44A3-BA51-BA7D2AED27C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FB31109-2303-49AB-B9C2-E236C3C9C78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AC73915-1E47-4DFC-9473-F19AD2C9E60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8F5A99-A0AC-47FB-9FEC-128472DF349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2A34997-89CB-493A-BB21-6A2BF53BC7A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2D8416-BC4B-4BD0-A565-5AB801E53C2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656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768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0B04952-2514-4B61-8545-3A23D2FAE63A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7680" cy="26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68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image" Target="../media/image69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slideLayout" Target="../slideLayouts/slideLayout1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slideLayout" Target="../slideLayouts/slideLayout1.xml"/>
</Relationships>
</file>

<file path=ppt/slides/_rels/slide92.xml.rels><?xml version="1.0" encoding="UTF-8"?>
<Relationships xmlns="http://schemas.openxmlformats.org/package/2006/relationships"><Relationship Id="rId1" Type="http://schemas.openxmlformats.org/officeDocument/2006/relationships/image" Target="../media/image72.png"/><Relationship Id="rId2" Type="http://schemas.openxmlformats.org/officeDocument/2006/relationships/image" Target="../media/image73.png"/><Relationship Id="rId3" Type="http://schemas.openxmlformats.org/officeDocument/2006/relationships/image" Target="../media/image74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200" cy="51339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89800" cy="26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1880" cy="2818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6320" cy="201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0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31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2" name="Прямоугольник со скругленными углами 56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3" name="TextBox 9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Прямоугольник со скругленными углами 57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4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37" name="TextBox 9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extBox 9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0" name="TextBox 9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Прямоугольник со скругленными углами 58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Рисунок 4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43" name="TextBox 9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roup 21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4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47" name="Прямоугольник со скругленными углами 59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48" name="TextBox 9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9" name="Прямоугольник со скругленными углами 60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Рисунок 4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52" name="TextBox 9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TextBox 100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5" name="TextBox 101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6" name="Прямоугольник со скругленными углами 61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Рисунок 4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58" name="TextBox 102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9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roup 22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61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2" name="Прямоугольник со скругленными углами 62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3" name="TextBox 103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4" name="Прямоугольник со скругленными углами 63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5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Рисунок 4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67" name="TextBox 104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8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TextBox 105"/>
          <p:cNvSpPr/>
          <p:nvPr/>
        </p:nvSpPr>
        <p:spPr>
          <a:xfrm>
            <a:off x="463680" y="490320"/>
            <a:ext cx="4755960" cy="7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0" name="TextBox 106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1" name="Прямоугольник со скругленными углами 64"/>
          <p:cNvSpPr/>
          <p:nvPr/>
        </p:nvSpPr>
        <p:spPr>
          <a:xfrm>
            <a:off x="5486760" y="0"/>
            <a:ext cx="3949920" cy="51339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Рисунок 4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373" name="TextBox 107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1800" cy="358884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5" name="Group 23"/>
          <p:cNvGrpSpPr/>
          <p:nvPr/>
        </p:nvGrpSpPr>
        <p:grpSpPr>
          <a:xfrm>
            <a:off x="4756680" y="883800"/>
            <a:ext cx="4462200" cy="3555000"/>
            <a:chOff x="4756680" y="883800"/>
            <a:chExt cx="4462200" cy="3555000"/>
          </a:xfrm>
        </p:grpSpPr>
        <p:pic>
          <p:nvPicPr>
            <p:cNvPr id="376" name="Изображение 2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200" cy="35550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77" name="Прямоугольник со скругленными углами 65"/>
            <p:cNvSpPr/>
            <p:nvPr/>
          </p:nvSpPr>
          <p:spPr>
            <a:xfrm rot="16200000">
              <a:off x="6148800" y="1218960"/>
              <a:ext cx="1729800" cy="27651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78" name="TextBox 108"/>
          <p:cNvSpPr/>
          <p:nvPr/>
        </p:nvSpPr>
        <p:spPr>
          <a:xfrm>
            <a:off x="497880" y="1319760"/>
            <a:ext cx="4721400" cy="343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66"/>
          <p:cNvSpPr/>
          <p:nvPr/>
        </p:nvSpPr>
        <p:spPr>
          <a:xfrm>
            <a:off x="5632560" y="1728360"/>
            <a:ext cx="2761200" cy="17280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Рисунок 4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400"/>
            <a:ext cx="2383920" cy="3588840"/>
          </a:xfrm>
          <a:prstGeom prst="rect">
            <a:avLst/>
          </a:prstGeom>
          <a:ln w="0">
            <a:noFill/>
          </a:ln>
        </p:spPr>
      </p:pic>
      <p:sp>
        <p:nvSpPr>
          <p:cNvPr id="382" name="TextBox 109"/>
          <p:cNvSpPr/>
          <p:nvPr/>
        </p:nvSpPr>
        <p:spPr>
          <a:xfrm>
            <a:off x="497880" y="1319760"/>
            <a:ext cx="7898040" cy="238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3" name=""/>
          <p:cNvSpPr/>
          <p:nvPr/>
        </p:nvSpPr>
        <p:spPr>
          <a:xfrm>
            <a:off x="466200" y="493920"/>
            <a:ext cx="7929360" cy="76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4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200" cy="5133960"/>
          </a:xfrm>
          <a:prstGeom prst="rect">
            <a:avLst/>
          </a:prstGeom>
          <a:ln w="0">
            <a:noFill/>
          </a:ln>
        </p:spPr>
      </p:pic>
      <p:sp>
        <p:nvSpPr>
          <p:cNvPr id="385" name="Прямоугольник 5"/>
          <p:cNvSpPr/>
          <p:nvPr/>
        </p:nvSpPr>
        <p:spPr>
          <a:xfrm>
            <a:off x="1640880" y="4588920"/>
            <a:ext cx="2989800" cy="26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86" name="Изображение 40"/>
          <p:cNvSpPr/>
          <p:nvPr/>
        </p:nvSpPr>
        <p:spPr>
          <a:xfrm>
            <a:off x="867240" y="3587040"/>
            <a:ext cx="247680" cy="2476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87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160" cy="1124280"/>
          </a:xfrm>
          <a:prstGeom prst="rect">
            <a:avLst/>
          </a:prstGeom>
          <a:ln w="0">
            <a:noFill/>
          </a:ln>
        </p:spPr>
      </p:pic>
      <p:sp>
        <p:nvSpPr>
          <p:cNvPr id="388" name=""/>
          <p:cNvSpPr/>
          <p:nvPr/>
        </p:nvSpPr>
        <p:spPr>
          <a:xfrm>
            <a:off x="466200" y="1728360"/>
            <a:ext cx="4730400" cy="101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1439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2024-08-28T10:19:56Z</dcterms:modified>
  <cp:revision>104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